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FAF33-06AD-4A0F-B340-05ADC4ADBFCA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46282-FCAD-4ADD-9185-FFF5B658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46282-FCAD-4ADD-9185-FFF5B658D1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7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14DA-C99E-4038-A29B-516B5DFE825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D19C-E896-45F4-9D3E-0E2BE56BC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AMAZINGS PICTURES FOR THE GREAT VICTORIAN DESERT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BETHANY CADMAN</a:t>
            </a:r>
            <a:endParaRPr lang="en-US" dirty="0"/>
          </a:p>
        </p:txBody>
      </p:sp>
      <p:pic>
        <p:nvPicPr>
          <p:cNvPr id="2050" name="Picture 2" descr="C:\Users\bethany\AppData\Local\Microsoft\Windows\Temporary Internet Files\Content.IE5\N1U863N3\MC9004347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55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1476982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934200"/>
          </a:xfrm>
        </p:spPr>
      </p:pic>
    </p:spTree>
    <p:extLst>
      <p:ext uri="{BB962C8B-B14F-4D97-AF65-F5344CB8AC3E}">
        <p14:creationId xmlns:p14="http://schemas.microsoft.com/office/powerpoint/2010/main" val="1248395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0"/>
            <a:ext cx="9601200" cy="6858000"/>
          </a:xfrm>
        </p:spPr>
      </p:pic>
    </p:spTree>
    <p:extLst>
      <p:ext uri="{BB962C8B-B14F-4D97-AF65-F5344CB8AC3E}">
        <p14:creationId xmlns:p14="http://schemas.microsoft.com/office/powerpoint/2010/main" val="2301801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2113986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973733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</p:spPr>
      </p:pic>
    </p:spTree>
    <p:extLst>
      <p:ext uri="{BB962C8B-B14F-4D97-AF65-F5344CB8AC3E}">
        <p14:creationId xmlns:p14="http://schemas.microsoft.com/office/powerpoint/2010/main" val="2957359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18"/>
            <a:ext cx="9144000" cy="6893417"/>
          </a:xfrm>
        </p:spPr>
      </p:pic>
    </p:spTree>
    <p:extLst>
      <p:ext uri="{BB962C8B-B14F-4D97-AF65-F5344CB8AC3E}">
        <p14:creationId xmlns:p14="http://schemas.microsoft.com/office/powerpoint/2010/main" val="3099656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7235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996" y="678553"/>
            <a:ext cx="7024744" cy="1637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hope your planning your next trip to be at the Great Victorian Desert.</a:t>
            </a:r>
            <a:endParaRPr lang="en-US" dirty="0"/>
          </a:p>
        </p:txBody>
      </p:sp>
      <p:pic>
        <p:nvPicPr>
          <p:cNvPr id="1026" name="Picture 2" descr="C:\Users\bethany\AppData\Local\Microsoft\Windows\Temporary Internet Files\Content.IE5\N1U863N3\MC9001113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73" y="3286609"/>
            <a:ext cx="3958653" cy="29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thany\AppData\Local\Microsoft\Windows\Temporary Internet Files\Content.IE5\N1U863N3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ethany\AppData\Local\Microsoft\Windows\Temporary Internet Files\Content.IE5\OXWYQ2XP\MC9003478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3" y="3438475"/>
            <a:ext cx="2047633" cy="26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ethany\AppData\Local\Microsoft\Windows\Temporary Internet Files\Content.IE5\RXJ188L7\MC9003269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159"/>
            <a:ext cx="1820570" cy="1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39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958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5877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85"/>
            <a:ext cx="9144000" cy="6882685"/>
          </a:xfrm>
        </p:spPr>
      </p:pic>
    </p:spTree>
    <p:extLst>
      <p:ext uri="{BB962C8B-B14F-4D97-AF65-F5344CB8AC3E}">
        <p14:creationId xmlns:p14="http://schemas.microsoft.com/office/powerpoint/2010/main" val="283235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28" y="0"/>
            <a:ext cx="9194128" cy="6858000"/>
          </a:xfrm>
        </p:spPr>
      </p:pic>
    </p:spTree>
    <p:extLst>
      <p:ext uri="{BB962C8B-B14F-4D97-AF65-F5344CB8AC3E}">
        <p14:creationId xmlns:p14="http://schemas.microsoft.com/office/powerpoint/2010/main" val="4241623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84"/>
            <a:ext cx="9144000" cy="6894684"/>
          </a:xfrm>
        </p:spPr>
      </p:pic>
    </p:spTree>
    <p:extLst>
      <p:ext uri="{BB962C8B-B14F-4D97-AF65-F5344CB8AC3E}">
        <p14:creationId xmlns:p14="http://schemas.microsoft.com/office/powerpoint/2010/main" val="1011685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5158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</p:spPr>
      </p:pic>
    </p:spTree>
    <p:extLst>
      <p:ext uri="{BB962C8B-B14F-4D97-AF65-F5344CB8AC3E}">
        <p14:creationId xmlns:p14="http://schemas.microsoft.com/office/powerpoint/2010/main" val="4080295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</p:spPr>
      </p:pic>
    </p:spTree>
    <p:extLst>
      <p:ext uri="{BB962C8B-B14F-4D97-AF65-F5344CB8AC3E}">
        <p14:creationId xmlns:p14="http://schemas.microsoft.com/office/powerpoint/2010/main" val="3362115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27</Words>
  <Application>Microsoft Office PowerPoint</Application>
  <PresentationFormat>On-screen Show (4:3)</PresentationFormat>
  <Paragraphs>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AMAZINGS PICTURES FOR THE GREAT VICTORIAN DESERT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hope your planning your next trip to be at the Great Victorian Desert.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AMAZINGS PICTURES</dc:title>
  <dc:creator>bethany</dc:creator>
  <cp:lastModifiedBy>bethany</cp:lastModifiedBy>
  <cp:revision>5</cp:revision>
  <dcterms:created xsi:type="dcterms:W3CDTF">2013-10-09T00:44:38Z</dcterms:created>
  <dcterms:modified xsi:type="dcterms:W3CDTF">2013-10-09T01:06:01Z</dcterms:modified>
</cp:coreProperties>
</file>